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Lst>
  <p:notesMasterIdLst>
    <p:notesMasterId r:id="rId11"/>
  </p:notesMasterIdLst>
  <p:sldIdLst>
    <p:sldId id="256" r:id="rId2"/>
    <p:sldId id="258" r:id="rId3"/>
    <p:sldId id="259" r:id="rId4"/>
    <p:sldId id="261" r:id="rId5"/>
    <p:sldId id="265" r:id="rId6"/>
    <p:sldId id="260"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3" autoAdjust="0"/>
    <p:restoredTop sz="95065" autoAdjust="0"/>
  </p:normalViewPr>
  <p:slideViewPr>
    <p:cSldViewPr snapToGrid="0">
      <p:cViewPr varScale="1">
        <p:scale>
          <a:sx n="80" d="100"/>
          <a:sy n="80" d="100"/>
        </p:scale>
        <p:origin x="132"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B6F669-5F50-4B10-AC0D-AAE7144D8235}" type="datetimeFigureOut">
              <a:rPr lang="en-US" smtClean="0"/>
              <a:t>10/20/2014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B71352-73B3-4A26-AEB6-C05A35917AAF}" type="slidenum">
              <a:rPr lang="en-US" smtClean="0"/>
              <a:t>‹#›</a:t>
            </a:fld>
            <a:endParaRPr lang="en-US"/>
          </a:p>
        </p:txBody>
      </p:sp>
    </p:spTree>
    <p:extLst>
      <p:ext uri="{BB962C8B-B14F-4D97-AF65-F5344CB8AC3E}">
        <p14:creationId xmlns:p14="http://schemas.microsoft.com/office/powerpoint/2010/main" val="201220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71352-73B3-4A26-AEB6-C05A35917AAF}" type="slidenum">
              <a:rPr lang="en-US" smtClean="0"/>
              <a:t>1</a:t>
            </a:fld>
            <a:endParaRPr lang="en-US"/>
          </a:p>
        </p:txBody>
      </p:sp>
    </p:spTree>
    <p:extLst>
      <p:ext uri="{BB962C8B-B14F-4D97-AF65-F5344CB8AC3E}">
        <p14:creationId xmlns:p14="http://schemas.microsoft.com/office/powerpoint/2010/main" val="2006202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71352-73B3-4A26-AEB6-C05A35917AAF}" type="slidenum">
              <a:rPr lang="en-US" smtClean="0"/>
              <a:t>8</a:t>
            </a:fld>
            <a:endParaRPr lang="en-US"/>
          </a:p>
        </p:txBody>
      </p:sp>
    </p:spTree>
    <p:extLst>
      <p:ext uri="{BB962C8B-B14F-4D97-AF65-F5344CB8AC3E}">
        <p14:creationId xmlns:p14="http://schemas.microsoft.com/office/powerpoint/2010/main" val="1515392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C962F3F-6A9C-4DB6-9C4A-F40398AE08FE}" type="datetimeFigureOut">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82DDA5D-204D-4FD6-8D06-3DE5783FC48A}" type="slidenum">
              <a:rPr lang="en-US" smtClean="0"/>
              <a:t>‹#›</a:t>
            </a:fld>
            <a:endParaRPr lang="en-US"/>
          </a:p>
        </p:txBody>
      </p:sp>
    </p:spTree>
    <p:extLst>
      <p:ext uri="{BB962C8B-B14F-4D97-AF65-F5344CB8AC3E}">
        <p14:creationId xmlns:p14="http://schemas.microsoft.com/office/powerpoint/2010/main" val="3468031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962F3F-6A9C-4DB6-9C4A-F40398AE08FE}" type="datetimeFigureOut">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82DDA5D-204D-4FD6-8D06-3DE5783FC48A}" type="slidenum">
              <a:rPr lang="en-US" smtClean="0"/>
              <a:t>‹#›</a:t>
            </a:fld>
            <a:endParaRPr lang="en-US"/>
          </a:p>
        </p:txBody>
      </p:sp>
    </p:spTree>
    <p:extLst>
      <p:ext uri="{BB962C8B-B14F-4D97-AF65-F5344CB8AC3E}">
        <p14:creationId xmlns:p14="http://schemas.microsoft.com/office/powerpoint/2010/main" val="3145492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962F3F-6A9C-4DB6-9C4A-F40398AE08FE}" type="datetimeFigureOut">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82DDA5D-204D-4FD6-8D06-3DE5783FC48A}" type="slidenum">
              <a:rPr lang="en-US" smtClean="0"/>
              <a:t>‹#›</a:t>
            </a:fld>
            <a:endParaRPr lang="en-US"/>
          </a:p>
        </p:txBody>
      </p:sp>
    </p:spTree>
    <p:extLst>
      <p:ext uri="{BB962C8B-B14F-4D97-AF65-F5344CB8AC3E}">
        <p14:creationId xmlns:p14="http://schemas.microsoft.com/office/powerpoint/2010/main" val="4091852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C962F3F-6A9C-4DB6-9C4A-F40398AE08FE}" type="datetimeFigureOut">
              <a:rPr lang="en-US" smtClean="0"/>
              <a:t>10/20/2014</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82DDA5D-204D-4FD6-8D06-3DE5783FC48A}" type="slidenum">
              <a:rPr lang="en-US" smtClean="0"/>
              <a:t>‹#›</a:t>
            </a:fld>
            <a:endParaRPr lang="en-US"/>
          </a:p>
        </p:txBody>
      </p:sp>
    </p:spTree>
    <p:extLst>
      <p:ext uri="{BB962C8B-B14F-4D97-AF65-F5344CB8AC3E}">
        <p14:creationId xmlns:p14="http://schemas.microsoft.com/office/powerpoint/2010/main" val="3386308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C962F3F-6A9C-4DB6-9C4A-F40398AE08FE}" type="datetimeFigureOut">
              <a:rPr lang="en-US" smtClean="0"/>
              <a:t>10/20/2014</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82DDA5D-204D-4FD6-8D06-3DE5783FC48A}" type="slidenum">
              <a:rPr lang="en-US" smtClean="0"/>
              <a:t>‹#›</a:t>
            </a:fld>
            <a:endParaRPr lang="en-US"/>
          </a:p>
        </p:txBody>
      </p:sp>
    </p:spTree>
    <p:extLst>
      <p:ext uri="{BB962C8B-B14F-4D97-AF65-F5344CB8AC3E}">
        <p14:creationId xmlns:p14="http://schemas.microsoft.com/office/powerpoint/2010/main" val="613381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C962F3F-6A9C-4DB6-9C4A-F40398AE08FE}" type="datetimeFigureOut">
              <a:rPr lang="en-US" smtClean="0"/>
              <a:t>10/20/2014</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82DDA5D-204D-4FD6-8D06-3DE5783FC48A}" type="slidenum">
              <a:rPr lang="en-US" smtClean="0"/>
              <a:t>‹#›</a:t>
            </a:fld>
            <a:endParaRPr lang="en-US"/>
          </a:p>
        </p:txBody>
      </p:sp>
    </p:spTree>
    <p:extLst>
      <p:ext uri="{BB962C8B-B14F-4D97-AF65-F5344CB8AC3E}">
        <p14:creationId xmlns:p14="http://schemas.microsoft.com/office/powerpoint/2010/main" val="3258694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962F3F-6A9C-4DB6-9C4A-F40398AE08FE}" type="datetimeFigureOut">
              <a:rPr lang="en-US" smtClean="0"/>
              <a:t>10/20/2014</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82DDA5D-204D-4FD6-8D06-3DE5783FC48A}" type="slidenum">
              <a:rPr lang="en-US" smtClean="0"/>
              <a:t>‹#›</a:t>
            </a:fld>
            <a:endParaRPr lang="en-US"/>
          </a:p>
        </p:txBody>
      </p:sp>
    </p:spTree>
    <p:extLst>
      <p:ext uri="{BB962C8B-B14F-4D97-AF65-F5344CB8AC3E}">
        <p14:creationId xmlns:p14="http://schemas.microsoft.com/office/powerpoint/2010/main" val="3706280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962F3F-6A9C-4DB6-9C4A-F40398AE08FE}" type="datetimeFigureOut">
              <a:rPr lang="en-US" smtClean="0"/>
              <a:t>10/20/2014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82DDA5D-204D-4FD6-8D06-3DE5783FC48A}" type="slidenum">
              <a:rPr lang="en-US" smtClean="0"/>
              <a:t>‹#›</a:t>
            </a:fld>
            <a:endParaRPr lang="en-US"/>
          </a:p>
        </p:txBody>
      </p:sp>
    </p:spTree>
    <p:extLst>
      <p:ext uri="{BB962C8B-B14F-4D97-AF65-F5344CB8AC3E}">
        <p14:creationId xmlns:p14="http://schemas.microsoft.com/office/powerpoint/2010/main" val="2385541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962F3F-6A9C-4DB6-9C4A-F40398AE08FE}" type="datetimeFigureOut">
              <a:rPr lang="en-US" smtClean="0"/>
              <a:t>10/20/2014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82DDA5D-204D-4FD6-8D06-3DE5783FC48A}" type="slidenum">
              <a:rPr lang="en-US" smtClean="0"/>
              <a:t>‹#›</a:t>
            </a:fld>
            <a:endParaRPr lang="en-US"/>
          </a:p>
        </p:txBody>
      </p:sp>
    </p:spTree>
    <p:extLst>
      <p:ext uri="{BB962C8B-B14F-4D97-AF65-F5344CB8AC3E}">
        <p14:creationId xmlns:p14="http://schemas.microsoft.com/office/powerpoint/2010/main" val="2869185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962F3F-6A9C-4DB6-9C4A-F40398AE08FE}" type="datetimeFigureOut">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82DDA5D-204D-4FD6-8D06-3DE5783FC48A}" type="slidenum">
              <a:rPr lang="en-US" smtClean="0"/>
              <a:t>‹#›</a:t>
            </a:fld>
            <a:endParaRPr lang="en-US"/>
          </a:p>
        </p:txBody>
      </p:sp>
    </p:spTree>
    <p:extLst>
      <p:ext uri="{BB962C8B-B14F-4D97-AF65-F5344CB8AC3E}">
        <p14:creationId xmlns:p14="http://schemas.microsoft.com/office/powerpoint/2010/main" val="4142397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962F3F-6A9C-4DB6-9C4A-F40398AE08FE}" type="datetimeFigureOut">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82DDA5D-204D-4FD6-8D06-3DE5783FC48A}"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35218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C962F3F-6A9C-4DB6-9C4A-F40398AE08FE}" type="datetimeFigureOut">
              <a:rPr lang="en-US" smtClean="0"/>
              <a:t>10/20/2014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82DDA5D-204D-4FD6-8D06-3DE5783FC48A}" type="slidenum">
              <a:rPr lang="en-US" smtClean="0"/>
              <a:t>‹#›</a:t>
            </a:fld>
            <a:endParaRPr lang="en-US"/>
          </a:p>
        </p:txBody>
      </p:sp>
    </p:spTree>
    <p:extLst>
      <p:ext uri="{BB962C8B-B14F-4D97-AF65-F5344CB8AC3E}">
        <p14:creationId xmlns:p14="http://schemas.microsoft.com/office/powerpoint/2010/main" val="1354397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C962F3F-6A9C-4DB6-9C4A-F40398AE08FE}" type="datetimeFigureOut">
              <a:rPr lang="en-US" smtClean="0"/>
              <a:t>10/20/2014</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82DDA5D-204D-4FD6-8D06-3DE5783FC48A}"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656239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C962F3F-6A9C-4DB6-9C4A-F40398AE08FE}" type="datetimeFigureOut">
              <a:rPr lang="en-US" smtClean="0"/>
              <a:t>10/20/2014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82DDA5D-204D-4FD6-8D06-3DE5783FC48A}" type="slidenum">
              <a:rPr lang="en-US" smtClean="0"/>
              <a:t>‹#›</a:t>
            </a:fld>
            <a:endParaRPr lang="en-US"/>
          </a:p>
        </p:txBody>
      </p:sp>
    </p:spTree>
    <p:extLst>
      <p:ext uri="{BB962C8B-B14F-4D97-AF65-F5344CB8AC3E}">
        <p14:creationId xmlns:p14="http://schemas.microsoft.com/office/powerpoint/2010/main" val="21879183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962F3F-6A9C-4DB6-9C4A-F40398AE08FE}" type="datetimeFigureOut">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82DDA5D-204D-4FD6-8D06-3DE5783FC48A}" type="slidenum">
              <a:rPr lang="en-US" smtClean="0"/>
              <a:t>‹#›</a:t>
            </a:fld>
            <a:endParaRPr lang="en-US"/>
          </a:p>
        </p:txBody>
      </p:sp>
    </p:spTree>
    <p:extLst>
      <p:ext uri="{BB962C8B-B14F-4D97-AF65-F5344CB8AC3E}">
        <p14:creationId xmlns:p14="http://schemas.microsoft.com/office/powerpoint/2010/main" val="3309312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962F3F-6A9C-4DB6-9C4A-F40398AE08FE}" type="datetimeFigureOut">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82DDA5D-204D-4FD6-8D06-3DE5783FC48A}" type="slidenum">
              <a:rPr lang="en-US" smtClean="0"/>
              <a:t>‹#›</a:t>
            </a:fld>
            <a:endParaRPr lang="en-US"/>
          </a:p>
        </p:txBody>
      </p:sp>
    </p:spTree>
    <p:extLst>
      <p:ext uri="{BB962C8B-B14F-4D97-AF65-F5344CB8AC3E}">
        <p14:creationId xmlns:p14="http://schemas.microsoft.com/office/powerpoint/2010/main" val="366231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27221" y="-30"/>
            <a:ext cx="2356674" cy="6853283"/>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C962F3F-6A9C-4DB6-9C4A-F40398AE08FE}" type="datetimeFigureOut">
              <a:rPr lang="en-US" smtClean="0"/>
              <a:t>10/20/2014</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82DDA5D-204D-4FD6-8D06-3DE5783FC48A}" type="slidenum">
              <a:rPr lang="en-US" smtClean="0"/>
              <a:t>‹#›</a:t>
            </a:fld>
            <a:endParaRPr lang="en-US"/>
          </a:p>
        </p:txBody>
      </p:sp>
    </p:spTree>
    <p:extLst>
      <p:ext uri="{BB962C8B-B14F-4D97-AF65-F5344CB8AC3E}">
        <p14:creationId xmlns:p14="http://schemas.microsoft.com/office/powerpoint/2010/main" val="1380237541"/>
      </p:ext>
    </p:extLst>
  </p:cSld>
  <p:clrMap bg1="dk1" tx1="lt1" bg2="dk2" tx2="lt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a:p>
        </p:txBody>
      </p:sp>
      <p:pic>
        <p:nvPicPr>
          <p:cNvPr id="6" name="Picture 2" descr="http://upload.wikimedia.org/wikipedia/commons/6/6e/Gone_Hom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7620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026229" y="5573485"/>
            <a:ext cx="7467600" cy="646331"/>
          </a:xfrm>
          <a:prstGeom prst="rect">
            <a:avLst/>
          </a:prstGeom>
          <a:noFill/>
        </p:spPr>
        <p:txBody>
          <a:bodyPr wrap="square" rtlCol="0">
            <a:spAutoFit/>
          </a:bodyPr>
          <a:lstStyle/>
          <a:p>
            <a:r>
              <a:rPr lang="en-US" sz="3600" dirty="0" smtClean="0">
                <a:latin typeface="Forte" panose="03060902040502070203" pitchFamily="66" charset="0"/>
              </a:rPr>
              <a:t>An </a:t>
            </a:r>
            <a:r>
              <a:rPr lang="en-US" sz="3600" dirty="0">
                <a:latin typeface="Forte" panose="03060902040502070203" pitchFamily="66" charset="0"/>
              </a:rPr>
              <a:t>A</a:t>
            </a:r>
            <a:r>
              <a:rPr lang="en-US" sz="3600" dirty="0" smtClean="0">
                <a:latin typeface="Forte" panose="03060902040502070203" pitchFamily="66" charset="0"/>
              </a:rPr>
              <a:t>nalysis by Kristen Smith</a:t>
            </a:r>
            <a:endParaRPr lang="en-US" sz="3600" dirty="0">
              <a:latin typeface="Forte" panose="03060902040502070203" pitchFamily="66" charset="0"/>
            </a:endParaRPr>
          </a:p>
        </p:txBody>
      </p:sp>
    </p:spTree>
    <p:extLst>
      <p:ext uri="{BB962C8B-B14F-4D97-AF65-F5344CB8AC3E}">
        <p14:creationId xmlns:p14="http://schemas.microsoft.com/office/powerpoint/2010/main" val="10100118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Gone Home Overview </a:t>
            </a:r>
            <a:endParaRPr lang="en-US" dirty="0"/>
          </a:p>
        </p:txBody>
      </p:sp>
      <p:sp>
        <p:nvSpPr>
          <p:cNvPr id="3" name="Content Placeholder 2"/>
          <p:cNvSpPr>
            <a:spLocks noGrp="1"/>
          </p:cNvSpPr>
          <p:nvPr>
            <p:ph idx="1"/>
          </p:nvPr>
        </p:nvSpPr>
        <p:spPr/>
        <p:txBody>
          <a:bodyPr>
            <a:noAutofit/>
          </a:bodyPr>
          <a:lstStyle/>
          <a:p>
            <a:r>
              <a:rPr lang="en-US" sz="2400" dirty="0" smtClean="0"/>
              <a:t>Gone Home is a game that indirectly tells the story of a young girl named Sam and her family. The story opens with the player looking, through the eyes of Sam’s older sister who was gone for a year, at a letter that Sam left before her departure. As the game unfolds, the player is urged to wander through the house and </a:t>
            </a:r>
            <a:r>
              <a:rPr lang="en-US" sz="2400" dirty="0" smtClean="0"/>
              <a:t>look for  </a:t>
            </a:r>
            <a:r>
              <a:rPr lang="en-US" sz="2400" dirty="0" smtClean="0"/>
              <a:t>letters, books, journals, and </a:t>
            </a:r>
            <a:r>
              <a:rPr lang="en-US" sz="2400" dirty="0" smtClean="0"/>
              <a:t>pictures in order to determine what happened </a:t>
            </a:r>
            <a:r>
              <a:rPr lang="en-US" sz="2400" dirty="0"/>
              <a:t> </a:t>
            </a:r>
            <a:r>
              <a:rPr lang="en-US" sz="2400" dirty="0" smtClean="0"/>
              <a:t>to Sam.</a:t>
            </a:r>
            <a:endParaRPr lang="en-US" sz="2400" dirty="0"/>
          </a:p>
        </p:txBody>
      </p:sp>
    </p:spTree>
    <p:extLst>
      <p:ext uri="{BB962C8B-B14F-4D97-AF65-F5344CB8AC3E}">
        <p14:creationId xmlns:p14="http://schemas.microsoft.com/office/powerpoint/2010/main" val="27955887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Classical/Traditional Narratives</a:t>
            </a:r>
            <a:br>
              <a:rPr lang="en-US" dirty="0" smtClean="0"/>
            </a:br>
            <a:r>
              <a:rPr lang="en-US" sz="1800" dirty="0" smtClean="0"/>
              <a:t>vs. Gone Home</a:t>
            </a:r>
            <a:endParaRPr lang="en-US" sz="1800" dirty="0"/>
          </a:p>
        </p:txBody>
      </p:sp>
      <p:sp>
        <p:nvSpPr>
          <p:cNvPr id="3" name="Content Placeholder 2"/>
          <p:cNvSpPr>
            <a:spLocks noGrp="1"/>
          </p:cNvSpPr>
          <p:nvPr>
            <p:ph idx="1"/>
          </p:nvPr>
        </p:nvSpPr>
        <p:spPr/>
        <p:txBody>
          <a:bodyPr>
            <a:normAutofit/>
          </a:bodyPr>
          <a:lstStyle/>
          <a:p>
            <a:r>
              <a:rPr lang="en-US" dirty="0" smtClean="0"/>
              <a:t>Order of Events: </a:t>
            </a:r>
          </a:p>
          <a:p>
            <a:pPr lvl="1"/>
            <a:r>
              <a:rPr lang="en-US" dirty="0" smtClean="0"/>
              <a:t>Most narratives have a tendency to be told in chronological order. The player finds out about the  events as they happen. </a:t>
            </a:r>
          </a:p>
          <a:p>
            <a:r>
              <a:rPr lang="en-US" dirty="0" smtClean="0"/>
              <a:t>Point of View: </a:t>
            </a:r>
          </a:p>
          <a:p>
            <a:pPr lvl="1"/>
            <a:r>
              <a:rPr lang="en-US" dirty="0" smtClean="0"/>
              <a:t>Narratives are generally told from the perspective of the main character. If a game is told through a first-person point of view, the player looks at the world through the eyes of the protagonist and can control the protagonists actions.</a:t>
            </a:r>
          </a:p>
          <a:p>
            <a:r>
              <a:rPr lang="en-US" dirty="0" smtClean="0"/>
              <a:t>Setting</a:t>
            </a:r>
          </a:p>
          <a:p>
            <a:pPr lvl="1"/>
            <a:r>
              <a:rPr lang="en-US" dirty="0" smtClean="0"/>
              <a:t>Games often have multiple settings (house, school, street, etc.) Events happening in various places keeps the story entertaining or drives the plot. </a:t>
            </a:r>
          </a:p>
          <a:p>
            <a:pPr marL="457200" lvl="1" indent="0">
              <a:buNone/>
            </a:pPr>
            <a:endParaRPr lang="en-US" dirty="0"/>
          </a:p>
        </p:txBody>
      </p:sp>
    </p:spTree>
    <p:extLst>
      <p:ext uri="{BB962C8B-B14F-4D97-AF65-F5344CB8AC3E}">
        <p14:creationId xmlns:p14="http://schemas.microsoft.com/office/powerpoint/2010/main" val="22000513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Gone Home</a:t>
            </a:r>
            <a:br>
              <a:rPr lang="en-US" dirty="0" smtClean="0"/>
            </a:br>
            <a:r>
              <a:rPr lang="en-US" sz="1800" dirty="0" smtClean="0"/>
              <a:t>vs Traditional Narratives</a:t>
            </a:r>
            <a:endParaRPr lang="en-US" dirty="0"/>
          </a:p>
        </p:txBody>
      </p:sp>
      <p:sp>
        <p:nvSpPr>
          <p:cNvPr id="3" name="Content Placeholder 2"/>
          <p:cNvSpPr>
            <a:spLocks noGrp="1"/>
          </p:cNvSpPr>
          <p:nvPr>
            <p:ph idx="1"/>
          </p:nvPr>
        </p:nvSpPr>
        <p:spPr/>
        <p:txBody>
          <a:bodyPr>
            <a:normAutofit fontScale="92500" lnSpcReduction="10000"/>
          </a:bodyPr>
          <a:lstStyle/>
          <a:p>
            <a:r>
              <a:rPr lang="en-US" dirty="0"/>
              <a:t>Order of Events: </a:t>
            </a:r>
          </a:p>
          <a:p>
            <a:pPr lvl="1"/>
            <a:r>
              <a:rPr lang="en-US" dirty="0" smtClean="0"/>
              <a:t>This game is told entirely in the past, and, within that, the player finds out events in a very scattered order— especially since this order is not dictated by the game itself. Players could find out about Sam’s relationship with Lonnie long before they find out why the parents aren’t in the house, simply depending on which rooms they choose to venture into. </a:t>
            </a:r>
          </a:p>
          <a:p>
            <a:r>
              <a:rPr lang="en-US" dirty="0" smtClean="0"/>
              <a:t>Point of View: </a:t>
            </a:r>
          </a:p>
          <a:p>
            <a:pPr lvl="1"/>
            <a:r>
              <a:rPr lang="en-US" dirty="0" smtClean="0"/>
              <a:t>This story is told indirectly from the third person point of view. The player’s role is simply to piece together what happened to Sam, rather than actually having any hand in changing the events. In fact, the game is set up so that the player has no hope of influencing the events, as everything has already happened. </a:t>
            </a:r>
            <a:endParaRPr lang="en-US" dirty="0"/>
          </a:p>
          <a:p>
            <a:r>
              <a:rPr lang="en-US" dirty="0"/>
              <a:t>Setting</a:t>
            </a:r>
          </a:p>
          <a:p>
            <a:pPr lvl="1"/>
            <a:r>
              <a:rPr lang="en-US" dirty="0"/>
              <a:t>Games often have multiple settings (house, school, street, etc.) Events happening in various places keeps the story entertaining </a:t>
            </a:r>
            <a:r>
              <a:rPr lang="en-US" dirty="0" smtClean="0"/>
              <a:t>and tends to drive </a:t>
            </a:r>
            <a:r>
              <a:rPr lang="en-US" dirty="0"/>
              <a:t>the plot. </a:t>
            </a:r>
          </a:p>
          <a:p>
            <a:pPr marL="457200" lvl="1" indent="0">
              <a:buNone/>
            </a:pPr>
            <a:endParaRPr lang="en-US" dirty="0"/>
          </a:p>
          <a:p>
            <a:endParaRPr lang="en-US" dirty="0"/>
          </a:p>
        </p:txBody>
      </p:sp>
    </p:spTree>
    <p:extLst>
      <p:ext uri="{BB962C8B-B14F-4D97-AF65-F5344CB8AC3E}">
        <p14:creationId xmlns:p14="http://schemas.microsoft.com/office/powerpoint/2010/main" val="3867431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Similarities</a:t>
            </a:r>
            <a:endParaRPr lang="en-US" dirty="0"/>
          </a:p>
        </p:txBody>
      </p:sp>
      <p:sp>
        <p:nvSpPr>
          <p:cNvPr id="3" name="Content Placeholder 2"/>
          <p:cNvSpPr>
            <a:spLocks noGrp="1"/>
          </p:cNvSpPr>
          <p:nvPr>
            <p:ph idx="1"/>
          </p:nvPr>
        </p:nvSpPr>
        <p:spPr/>
        <p:txBody>
          <a:bodyPr>
            <a:normAutofit/>
          </a:bodyPr>
          <a:lstStyle/>
          <a:p>
            <a:r>
              <a:rPr lang="en-US" sz="2400" dirty="0" smtClean="0"/>
              <a:t>Gone Home is similar to traditional narratives in that both use objects, environments, or dialogue with other people to tell a story. There aren’t many games– excluding text based-- that simply say “Harry is a parent” if that is the subject of the story; rather, they’ll let the player stumble across a baby crib in Harry’s house or a family picture. Using this method allows the audience to have a more immersive experience. </a:t>
            </a:r>
            <a:endParaRPr lang="en-US" sz="2400" dirty="0"/>
          </a:p>
        </p:txBody>
      </p:sp>
    </p:spTree>
    <p:extLst>
      <p:ext uri="{BB962C8B-B14F-4D97-AF65-F5344CB8AC3E}">
        <p14:creationId xmlns:p14="http://schemas.microsoft.com/office/powerpoint/2010/main" val="15572086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Side Note</a:t>
            </a:r>
            <a:endParaRPr lang="en-US" dirty="0"/>
          </a:p>
        </p:txBody>
      </p:sp>
      <p:sp>
        <p:nvSpPr>
          <p:cNvPr id="3" name="Content Placeholder 2"/>
          <p:cNvSpPr>
            <a:spLocks noGrp="1"/>
          </p:cNvSpPr>
          <p:nvPr>
            <p:ph idx="1"/>
          </p:nvPr>
        </p:nvSpPr>
        <p:spPr>
          <a:xfrm>
            <a:off x="2156075" y="2133600"/>
            <a:ext cx="8915400" cy="3777622"/>
          </a:xfrm>
        </p:spPr>
        <p:txBody>
          <a:bodyPr>
            <a:noAutofit/>
          </a:bodyPr>
          <a:lstStyle/>
          <a:p>
            <a:pPr lvl="1"/>
            <a:r>
              <a:rPr lang="en-US" sz="2400" dirty="0" smtClean="0"/>
              <a:t>If </a:t>
            </a:r>
            <a:r>
              <a:rPr lang="en-US" sz="2400" dirty="0"/>
              <a:t>this game were written </a:t>
            </a:r>
            <a:r>
              <a:rPr lang="en-US" sz="2400" dirty="0" smtClean="0"/>
              <a:t>from the conventional perspective</a:t>
            </a:r>
            <a:r>
              <a:rPr lang="en-US" sz="2400" dirty="0"/>
              <a:t>, the player would most </a:t>
            </a:r>
            <a:r>
              <a:rPr lang="en-US" sz="2400" dirty="0" smtClean="0"/>
              <a:t>likely </a:t>
            </a:r>
            <a:r>
              <a:rPr lang="en-US" sz="2400" dirty="0"/>
              <a:t>be looking at the world through Sam’s eyes and experiencing </a:t>
            </a:r>
            <a:r>
              <a:rPr lang="en-US" sz="2400" dirty="0" smtClean="0"/>
              <a:t>the </a:t>
            </a:r>
            <a:r>
              <a:rPr lang="en-US" sz="2400" dirty="0"/>
              <a:t>events with her. For instance, the player would go to school with Sam and watch her bullies torment her, watch Sam’s friendship with Lonnie unfold, etc. More importantly, the player would be able to influence the decisions made in the game. </a:t>
            </a:r>
          </a:p>
          <a:p>
            <a:endParaRPr lang="en-US" sz="2800" dirty="0"/>
          </a:p>
        </p:txBody>
      </p:sp>
    </p:spTree>
    <p:extLst>
      <p:ext uri="{BB962C8B-B14F-4D97-AF65-F5344CB8AC3E}">
        <p14:creationId xmlns:p14="http://schemas.microsoft.com/office/powerpoint/2010/main" val="25077719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Comments</a:t>
            </a:r>
            <a:endParaRPr lang="en-US" dirty="0"/>
          </a:p>
        </p:txBody>
      </p:sp>
      <p:sp>
        <p:nvSpPr>
          <p:cNvPr id="3" name="Content Placeholder 2"/>
          <p:cNvSpPr>
            <a:spLocks noGrp="1"/>
          </p:cNvSpPr>
          <p:nvPr>
            <p:ph idx="1"/>
          </p:nvPr>
        </p:nvSpPr>
        <p:spPr>
          <a:xfrm>
            <a:off x="2592925" y="1905000"/>
            <a:ext cx="9201735" cy="3777622"/>
          </a:xfrm>
        </p:spPr>
        <p:txBody>
          <a:bodyPr/>
          <a:lstStyle/>
          <a:p>
            <a:r>
              <a:rPr lang="en-US" dirty="0" smtClean="0"/>
              <a:t>Despite the fact that it was not integral to the story, the creators of the game added a distinct personality to Kaitlin-- the  character through whose eyes the player is exploring the house. She’s a very sarcastic person, and is obviously a young adult (as evidenced by her thought process and the way she writes).</a:t>
            </a:r>
            <a:endParaRPr lang="en-US" dirty="0"/>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56286" t="22281" r="12354" b="42632"/>
          <a:stretch/>
        </p:blipFill>
        <p:spPr>
          <a:xfrm>
            <a:off x="6790399" y="3232827"/>
            <a:ext cx="4714213" cy="3296653"/>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29001" t="34348" r="29625" b="16345"/>
          <a:stretch/>
        </p:blipFill>
        <p:spPr>
          <a:xfrm>
            <a:off x="2364000" y="3317048"/>
            <a:ext cx="4140064" cy="3083751"/>
          </a:xfrm>
          <a:prstGeom prst="rect">
            <a:avLst/>
          </a:prstGeom>
        </p:spPr>
      </p:pic>
    </p:spTree>
    <p:extLst>
      <p:ext uri="{BB962C8B-B14F-4D97-AF65-F5344CB8AC3E}">
        <p14:creationId xmlns:p14="http://schemas.microsoft.com/office/powerpoint/2010/main" val="24695341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Comments</a:t>
            </a:r>
            <a:endParaRPr lang="en-US" dirty="0"/>
          </a:p>
        </p:txBody>
      </p:sp>
      <p:sp>
        <p:nvSpPr>
          <p:cNvPr id="3" name="Content Placeholder 2"/>
          <p:cNvSpPr>
            <a:spLocks noGrp="1"/>
          </p:cNvSpPr>
          <p:nvPr>
            <p:ph sz="half" idx="1"/>
          </p:nvPr>
        </p:nvSpPr>
        <p:spPr/>
        <p:txBody>
          <a:bodyPr/>
          <a:lstStyle/>
          <a:p>
            <a:r>
              <a:rPr lang="en-US" dirty="0"/>
              <a:t>The creators added a lot of detail to the game in general that enhances the experience, most notably: </a:t>
            </a:r>
          </a:p>
          <a:p>
            <a:r>
              <a:rPr lang="en-US" dirty="0"/>
              <a:t>Label on a soda can </a:t>
            </a:r>
            <a:endParaRPr lang="en-US" dirty="0" smtClean="0"/>
          </a:p>
          <a:p>
            <a:r>
              <a:rPr lang="en-US" dirty="0" smtClean="0"/>
              <a:t>Details </a:t>
            </a:r>
            <a:r>
              <a:rPr lang="en-US" dirty="0"/>
              <a:t>on </a:t>
            </a:r>
            <a:r>
              <a:rPr lang="en-US" dirty="0" smtClean="0"/>
              <a:t>passport</a:t>
            </a:r>
          </a:p>
          <a:p>
            <a:r>
              <a:rPr lang="en-US" dirty="0" smtClean="0"/>
              <a:t>Text that looks like someone’s handwriting rather than a computer generated font</a:t>
            </a:r>
            <a:endParaRPr lang="en-US" dirty="0"/>
          </a:p>
        </p:txBody>
      </p:sp>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996319" y="2132972"/>
            <a:ext cx="3195681" cy="3778250"/>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34330" t="6691" r="34420" b="8451"/>
          <a:stretch/>
        </p:blipFill>
        <p:spPr>
          <a:xfrm>
            <a:off x="7304315" y="2132972"/>
            <a:ext cx="1545770" cy="2623457"/>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56338" t="22456" r="12522" b="42982"/>
          <a:stretch/>
        </p:blipFill>
        <p:spPr>
          <a:xfrm>
            <a:off x="7211212" y="4584351"/>
            <a:ext cx="3277746" cy="2273649"/>
          </a:xfrm>
          <a:prstGeom prst="rect">
            <a:avLst/>
          </a:prstGeom>
        </p:spPr>
      </p:pic>
    </p:spTree>
    <p:extLst>
      <p:ext uri="{BB962C8B-B14F-4D97-AF65-F5344CB8AC3E}">
        <p14:creationId xmlns:p14="http://schemas.microsoft.com/office/powerpoint/2010/main" val="10822331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Story </a:t>
            </a:r>
            <a:r>
              <a:rPr lang="en-US" smtClean="0"/>
              <a:t>or Game?</a:t>
            </a:r>
            <a:endParaRPr lang="en-US" dirty="0"/>
          </a:p>
        </p:txBody>
      </p:sp>
      <p:sp>
        <p:nvSpPr>
          <p:cNvPr id="3" name="Content Placeholder 2"/>
          <p:cNvSpPr>
            <a:spLocks noGrp="1"/>
          </p:cNvSpPr>
          <p:nvPr>
            <p:ph sz="half" idx="1"/>
          </p:nvPr>
        </p:nvSpPr>
        <p:spPr>
          <a:xfrm>
            <a:off x="2589212" y="2133600"/>
            <a:ext cx="8275304" cy="3777622"/>
          </a:xfrm>
        </p:spPr>
        <p:txBody>
          <a:bodyPr>
            <a:normAutofit/>
          </a:bodyPr>
          <a:lstStyle/>
          <a:p>
            <a:r>
              <a:rPr lang="en-US" sz="2400" dirty="0" smtClean="0"/>
              <a:t>I would argue that Gone Home is more of a story than a game simply because its players are not actively changing the environment. Yes, they have the option of reading the story in whatever way they choose to, but their decisions do not affect the outcome of the game, as the story will inevitably end up the same because the events occurred in the past. </a:t>
            </a:r>
          </a:p>
        </p:txBody>
      </p:sp>
    </p:spTree>
    <p:extLst>
      <p:ext uri="{BB962C8B-B14F-4D97-AF65-F5344CB8AC3E}">
        <p14:creationId xmlns:p14="http://schemas.microsoft.com/office/powerpoint/2010/main" val="2787578678"/>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Custom 3">
      <a:dk1>
        <a:sysClr val="windowText" lastClr="000000"/>
      </a:dk1>
      <a:lt1>
        <a:sysClr val="window" lastClr="FFFFFF"/>
      </a:lt1>
      <a:dk2>
        <a:srgbClr val="000000"/>
      </a:dk2>
      <a:lt2>
        <a:srgbClr val="D6ECED"/>
      </a:lt2>
      <a:accent1>
        <a:srgbClr val="9218B8"/>
      </a:accent1>
      <a:accent2>
        <a:srgbClr val="F42B8A"/>
      </a:accent2>
      <a:accent3>
        <a:srgbClr val="349FE7"/>
      </a:accent3>
      <a:accent4>
        <a:srgbClr val="565FF8"/>
      </a:accent4>
      <a:accent5>
        <a:srgbClr val="876BE7"/>
      </a:accent5>
      <a:accent6>
        <a:srgbClr val="F268C2"/>
      </a:accent6>
      <a:hlink>
        <a:srgbClr val="F55CF9"/>
      </a:hlink>
      <a:folHlink>
        <a:srgbClr val="E8A0EE"/>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F20B7C8E-B819-43F3-AAF9-EE50B1A836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336</TotalTime>
  <Words>716</Words>
  <Application>Microsoft Office PowerPoint</Application>
  <PresentationFormat>Widescreen</PresentationFormat>
  <Paragraphs>32</Paragraphs>
  <Slides>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Century Gothic</vt:lpstr>
      <vt:lpstr>Forte</vt:lpstr>
      <vt:lpstr>Wingdings 3</vt:lpstr>
      <vt:lpstr>Wisp</vt:lpstr>
      <vt:lpstr>PowerPoint Presentation</vt:lpstr>
      <vt:lpstr>Gone Home Overview </vt:lpstr>
      <vt:lpstr>Classical/Traditional Narratives vs. Gone Home</vt:lpstr>
      <vt:lpstr>Gone Home vs Traditional Narratives</vt:lpstr>
      <vt:lpstr>Similarities</vt:lpstr>
      <vt:lpstr>Side Note</vt:lpstr>
      <vt:lpstr>Additional Comments</vt:lpstr>
      <vt:lpstr>Additional Comments</vt:lpstr>
      <vt:lpstr>Story or Game?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Gone Home</dc:title>
  <dc:creator>Kristen Smith</dc:creator>
  <cp:lastModifiedBy>Kristen Smith</cp:lastModifiedBy>
  <cp:revision>21</cp:revision>
  <dcterms:created xsi:type="dcterms:W3CDTF">2014-10-16T17:47:45Z</dcterms:created>
  <dcterms:modified xsi:type="dcterms:W3CDTF">2014-10-21T02:55:04Z</dcterms:modified>
</cp:coreProperties>
</file>